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9" r:id="rId3"/>
    <p:sldId id="288" r:id="rId4"/>
    <p:sldId id="287" r:id="rId5"/>
    <p:sldId id="280" r:id="rId6"/>
    <p:sldId id="290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2" autoAdjust="0"/>
    <p:restoredTop sz="94660"/>
  </p:normalViewPr>
  <p:slideViewPr>
    <p:cSldViewPr>
      <p:cViewPr varScale="1">
        <p:scale>
          <a:sx n="124" d="100"/>
          <a:sy n="124" d="100"/>
        </p:scale>
        <p:origin x="120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D90A3-FEFB-4978-ADF9-C6AB6DAFF184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3576"/>
            <a:ext cx="5485158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B3239-7FF5-467C-8095-C1E79580F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9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2B3239-7FF5-467C-8095-C1E79580FD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5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2B3239-7FF5-467C-8095-C1E79580FD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5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2B3239-7FF5-467C-8095-C1E79580FD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43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7CA039-DDDD-4DAA-AB86-63CBFCD646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EB8A4B6-8DE8-4645-A391-46FADD994A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927" y="1183595"/>
            <a:ext cx="3571020" cy="329259"/>
          </a:xfrm>
        </p:spPr>
        <p:txBody>
          <a:bodyPr>
            <a:normAutofit fontScale="92500"/>
          </a:bodyPr>
          <a:lstStyle/>
          <a:p>
            <a:r>
              <a:rPr lang="en-US" dirty="0"/>
              <a:t>Brewster, Massachusetts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92047" y="5741386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Providing Residential, Vocational, Educational and Clinical Programs for Students and Adults with Prader-Willi Syndrome and Complex Special Needs.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5974074" cy="10668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0D3CEB-D7FA-47C3-8BEA-AE6EE649322E}"/>
              </a:ext>
            </a:extLst>
          </p:cNvPr>
          <p:cNvSpPr txBox="1"/>
          <p:nvPr/>
        </p:nvSpPr>
        <p:spPr>
          <a:xfrm>
            <a:off x="1011630" y="1581046"/>
            <a:ext cx="4255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Surviving Staying at Home Without Wanting to Run Away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47D3A6-B7FF-4665-999C-05A2742202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2647" y="1932087"/>
            <a:ext cx="3251200" cy="2438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B84B71-5B99-4C19-BB72-D639CB5CC7E5}"/>
              </a:ext>
            </a:extLst>
          </p:cNvPr>
          <p:cNvSpPr txBox="1"/>
          <p:nvPr/>
        </p:nvSpPr>
        <p:spPr>
          <a:xfrm>
            <a:off x="1049730" y="2667000"/>
            <a:ext cx="3913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Patrice Carroll, LCSW</a:t>
            </a:r>
          </a:p>
          <a:p>
            <a:r>
              <a:rPr lang="en-US" dirty="0"/>
              <a:t>PCarroll@LathamCenters.org</a:t>
            </a:r>
          </a:p>
          <a:p>
            <a:r>
              <a:rPr lang="en-US" dirty="0"/>
              <a:t>Director of PWS Services</a:t>
            </a:r>
            <a:br>
              <a:rPr lang="en-US" dirty="0"/>
            </a:br>
            <a:r>
              <a:rPr lang="en-US" dirty="0"/>
              <a:t>Latham Centers, Inc. </a:t>
            </a:r>
          </a:p>
        </p:txBody>
      </p:sp>
    </p:spTree>
    <p:extLst>
      <p:ext uri="{BB962C8B-B14F-4D97-AF65-F5344CB8AC3E}">
        <p14:creationId xmlns:p14="http://schemas.microsoft.com/office/powerpoint/2010/main" val="67548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65129-B08A-45F8-A5E8-23B414689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Thriving in the New Normal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BACB9-FA81-4967-A88C-493916E8C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routine that 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kind to yourself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Actively look for the positives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Acknowledge sensory issues and make a calming space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Remember that your kids are trying to do their best- move the things out of the way that make it hard to have a good 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Don’t force your agenda, it’s ok if the plan for the day has to change/routines are only helpful if they’re helpful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1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8B360-3A15-441E-98B6-EA9DD7DFE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Educating at Home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371774-27C6-419A-8B75-6FE2483F9B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144" y="6172200"/>
            <a:ext cx="2539445" cy="45347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ABE6D7-246C-4A77-8FBF-D30250EFC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066800"/>
            <a:ext cx="5943600" cy="362691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try to be teacher of the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what they already like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Communicate your ideas with their teachers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It’s ok to stick to 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Set your own expectations, not someone else’s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Learning will happen naturally, be flexible </a:t>
            </a:r>
          </a:p>
        </p:txBody>
      </p:sp>
      <p:pic>
        <p:nvPicPr>
          <p:cNvPr id="10" name="Picture 9" descr="A picture containing photo, black, holding, white&#10;&#10;Description automatically generated">
            <a:extLst>
              <a:ext uri="{FF2B5EF4-FFF2-40B4-BE49-F238E27FC236}">
                <a16:creationId xmlns:a16="http://schemas.microsoft.com/office/drawing/2014/main" id="{E205F338-D371-4450-A4F9-87E226C09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589" y="838200"/>
            <a:ext cx="2286000" cy="169164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3981EE6E-EF10-47E9-817E-093F7D84F3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589" y="2667000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9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035D4BB-DBA7-44B9-933F-7F2C68B57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Emotional health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31C44B-E1C1-4605-B449-D255AD7C4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700" y="6172200"/>
            <a:ext cx="3366745" cy="601205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D7782420-083A-4AD5-A76A-FCC503D68B7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271472" y="1524000"/>
            <a:ext cx="8601055" cy="292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2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F8CCC1-9C25-4B64-9391-BD7269D4F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4114800" cy="484632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compare yourself to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It’s ok to give up for the day. You can try again tomorrow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Have a safe space for the rest of the family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If it’s not working, stop doing it even if it works for everyone else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4D1B38-BE32-4FD4-96BC-FE4B6D16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When things don’t go as planned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952CDA-4457-49EE-8E45-9E9B3B3620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6219470"/>
            <a:ext cx="3149045" cy="562330"/>
          </a:xfrm>
          <a:prstGeom prst="rect">
            <a:avLst/>
          </a:prstGeom>
        </p:spPr>
      </p:pic>
      <p:pic>
        <p:nvPicPr>
          <p:cNvPr id="9" name="Content Placeholder 8" descr="A blackboard sign with black text&#10;&#10;Description automatically generated">
            <a:extLst>
              <a:ext uri="{FF2B5EF4-FFF2-40B4-BE49-F238E27FC236}">
                <a16:creationId xmlns:a16="http://schemas.microsoft.com/office/drawing/2014/main" id="{94110ECE-B9BC-49C5-97F4-570413C6E21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753" y="1096963"/>
            <a:ext cx="2978069" cy="371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4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55E293-90C9-4A2A-B2CD-6CA89E65C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72F3C9FF-DA1A-4404-822D-18B45C39D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330" y="1828800"/>
            <a:ext cx="54102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69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070C0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22389</TotalTime>
  <Words>230</Words>
  <Application>Microsoft Macintosh PowerPoint</Application>
  <PresentationFormat>On-screen Show (4:3)</PresentationFormat>
  <Paragraphs>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Wingdings</vt:lpstr>
      <vt:lpstr>Angles</vt:lpstr>
      <vt:lpstr>PowerPoint Presentation</vt:lpstr>
      <vt:lpstr>Thriving in the New Normal</vt:lpstr>
      <vt:lpstr>Educating at Home</vt:lpstr>
      <vt:lpstr>Emotional health</vt:lpstr>
      <vt:lpstr>When things don’t go as planned</vt:lpstr>
      <vt:lpstr>Questions</vt:lpstr>
    </vt:vector>
  </TitlesOfParts>
  <Company>Latham Centers,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Latham CEnters</dc:title>
  <dc:creator>Katrina Fryklund</dc:creator>
  <cp:lastModifiedBy>Susan  Hedstrom</cp:lastModifiedBy>
  <cp:revision>72</cp:revision>
  <cp:lastPrinted>2020-01-20T15:02:40Z</cp:lastPrinted>
  <dcterms:created xsi:type="dcterms:W3CDTF">2016-07-16T16:40:27Z</dcterms:created>
  <dcterms:modified xsi:type="dcterms:W3CDTF">2020-04-15T17:18:11Z</dcterms:modified>
</cp:coreProperties>
</file>