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7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37AA8-7213-4E2F-BD78-1748675430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5110EA-3270-41E6-9AF4-8B388BABB7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9DF26-EB9A-4B91-A6C1-C3C27259E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4FC3-0BAF-4A4C-9EA3-E825FC50FF6C}" type="datetimeFigureOut">
              <a:rPr lang="en-US" smtClean="0"/>
              <a:t>4/10/20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690C9-31BA-4F89-B119-BDD2A5807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CF4DB-A578-4C87-AFA1-6DD489990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BD7A-5FDC-4531-98FC-1D259389F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14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CFC04-E7CE-4F51-8230-F5E8267EE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9F6875-A3D2-46C0-8173-0DA489673B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5BC106-39B9-4239-8420-F29CD0F74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4FC3-0BAF-4A4C-9EA3-E825FC50FF6C}" type="datetimeFigureOut">
              <a:rPr lang="en-US" smtClean="0"/>
              <a:t>4/10/20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2A371-788F-4BBF-80DB-4808CABA2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55473-45EC-4B8B-BAE3-01B6549A8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BD7A-5FDC-4531-98FC-1D259389F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921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A230BB-5DEF-4D4A-9DCE-87D013D849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5BFECB-20C1-47E4-8CF9-BB1786D1B5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E296A-A47F-4E28-A834-5FF79F0D2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4FC3-0BAF-4A4C-9EA3-E825FC50FF6C}" type="datetimeFigureOut">
              <a:rPr lang="en-US" smtClean="0"/>
              <a:t>4/10/20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026AE5-0E49-4BD1-99DD-221052177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A24D7-5649-45ED-B920-300994A28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BD7A-5FDC-4531-98FC-1D259389F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921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3DFA6-0734-457F-AE9C-44DE784C6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6170C-7481-41F3-B07B-C33469DD6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0A172-BDF0-4DEB-9901-55A3F6D52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4FC3-0BAF-4A4C-9EA3-E825FC50FF6C}" type="datetimeFigureOut">
              <a:rPr lang="en-US" smtClean="0"/>
              <a:t>4/10/20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AD3D1-44FA-4B75-B0F3-6B5AEA8CE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C533DD-6B7D-497F-9CF1-EC2A815F8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BD7A-5FDC-4531-98FC-1D259389F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738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9C135-9E61-4C5B-A42C-F0E98E9E7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0989FB-8F8B-4F41-8B88-A25AB07233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4E3969-2D40-4F5C-853C-FA2264E5D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4FC3-0BAF-4A4C-9EA3-E825FC50FF6C}" type="datetimeFigureOut">
              <a:rPr lang="en-US" smtClean="0"/>
              <a:t>4/10/20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AA58C-C7D9-405E-A6C4-F3DEAA04E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12B13-E637-4E76-8976-5EBF5D2D3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BD7A-5FDC-4531-98FC-1D259389F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0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C50CF-EB52-45C9-BCC4-56F64D1C1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9F6A8-FA26-49D8-BE0D-24C6F8E664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4325F0-6F2F-42F9-84DC-1C784CE165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61BBE4-F294-4C25-A8E9-87B05EC78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4FC3-0BAF-4A4C-9EA3-E825FC50FF6C}" type="datetimeFigureOut">
              <a:rPr lang="en-US" smtClean="0"/>
              <a:t>4/10/20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AFBC43-B2B6-4DBA-8061-A40923E7B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3CE6E1-5EBB-4722-80EE-574A17496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BD7A-5FDC-4531-98FC-1D259389F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372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4FEB9-BBAA-4D5E-9C0F-086AA06E0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8DBFAF-2F41-41C8-964C-7399021D4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F9DD5B-A32C-43DD-B166-877C58627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0ACA28-D22A-4B3D-9A2F-430F0E1C7F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4801DF-5CF9-413A-A058-49C517E56B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E22ED1-8D07-4F7E-93F5-4904AD21C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4FC3-0BAF-4A4C-9EA3-E825FC50FF6C}" type="datetimeFigureOut">
              <a:rPr lang="en-US" smtClean="0"/>
              <a:t>4/10/20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7284CC-F740-407F-B767-B0849FE19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8FC01E-B256-43F2-BFC0-02BC35794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BD7A-5FDC-4531-98FC-1D259389F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354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1E39E-C2D4-4305-9157-B1CE86F61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D6ACD-DD40-41D0-B63C-F4952237D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4FC3-0BAF-4A4C-9EA3-E825FC50FF6C}" type="datetimeFigureOut">
              <a:rPr lang="en-US" smtClean="0"/>
              <a:t>4/10/20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E45CCC-133D-4444-B8C9-25F643DD4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9D15F6-3CA6-4AC9-86FB-76AD9151F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BD7A-5FDC-4531-98FC-1D259389F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3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43004C-506F-4099-BF32-616570C02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4FC3-0BAF-4A4C-9EA3-E825FC50FF6C}" type="datetimeFigureOut">
              <a:rPr lang="en-US" smtClean="0"/>
              <a:t>4/10/20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DE5158-5B61-4D56-9EF3-ACD447F7D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74A117-7688-4B02-9214-62EECD159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BD7A-5FDC-4531-98FC-1D259389F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89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64C6-3D4B-4537-9404-6F1026907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F8E6A-EBEA-4A0A-8E25-A9D2008D2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941ACC-533D-4510-B19C-484EA9CC5A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B90450-1772-4AFF-A037-862382A15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4FC3-0BAF-4A4C-9EA3-E825FC50FF6C}" type="datetimeFigureOut">
              <a:rPr lang="en-US" smtClean="0"/>
              <a:t>4/10/20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3D822E-C054-4222-8F15-BA7BA5439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FC16A-771E-46FF-9186-793E4483C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BD7A-5FDC-4531-98FC-1D259389F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848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A3277-D41F-4703-A9A2-D6F6F1293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C1DF88-51A7-48DF-BA37-D42780091B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A95626-D989-49A3-81B7-C82094F05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8BAB5C-0D4D-4216-A0E2-07BB5FCC6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4FC3-0BAF-4A4C-9EA3-E825FC50FF6C}" type="datetimeFigureOut">
              <a:rPr lang="en-US" smtClean="0"/>
              <a:t>4/10/20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8693C2-6277-4135-9B41-ED2D58AA9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C6A277-4AD4-4508-90A1-04FEB32B8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BD7A-5FDC-4531-98FC-1D259389F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561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C399F3-2CFA-4BBC-A601-5E719A60F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B66A92-CA08-4B65-9E9D-74AA60531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BB4DD-B7C1-4750-8029-C01FD878EB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94FC3-0BAF-4A4C-9EA3-E825FC50FF6C}" type="datetimeFigureOut">
              <a:rPr lang="en-US" smtClean="0"/>
              <a:t>4/10/20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5CC00-A086-4E4A-B445-E49C3C63C0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6D65E-6845-404B-A23A-6A4F646F4F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1BD7A-5FDC-4531-98FC-1D259389F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582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43032-D365-4529-BE81-C2C664B31E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Teaching Your </a:t>
            </a:r>
            <a:r>
              <a:rPr lang="en-US" dirty="0"/>
              <a:t>Child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AB65FC-DB89-47A8-B069-B78B583D32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During a Pandemic </a:t>
            </a:r>
          </a:p>
          <a:p>
            <a:r>
              <a:rPr lang="en-US" dirty="0"/>
              <a:t>(Never thought I would be writing this)</a:t>
            </a:r>
          </a:p>
          <a:p>
            <a:r>
              <a:rPr lang="en-US" dirty="0"/>
              <a:t>Elizabeth Roof</a:t>
            </a:r>
          </a:p>
          <a:p>
            <a:r>
              <a:rPr lang="en-US" dirty="0"/>
              <a:t>Vanderbilt University</a:t>
            </a:r>
          </a:p>
        </p:txBody>
      </p:sp>
    </p:spTree>
    <p:extLst>
      <p:ext uri="{BB962C8B-B14F-4D97-AF65-F5344CB8AC3E}">
        <p14:creationId xmlns:p14="http://schemas.microsoft.com/office/powerpoint/2010/main" val="2184681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B44BC-E107-41E6-9E80-50FEDC1DC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Realistic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3A03A-5310-4E03-A7F8-651E07D35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are not a teacher</a:t>
            </a:r>
          </a:p>
          <a:p>
            <a:r>
              <a:rPr lang="en-US" dirty="0"/>
              <a:t>Your home is not a school</a:t>
            </a:r>
          </a:p>
          <a:p>
            <a:r>
              <a:rPr lang="en-US" dirty="0"/>
              <a:t>You cannot be teacher, aide, PT, OT, Speech and the cafeteria lady!!</a:t>
            </a:r>
          </a:p>
          <a:p>
            <a:r>
              <a:rPr lang="en-US" dirty="0"/>
              <a:t>You will not have the resources, support and curriculum you need</a:t>
            </a:r>
          </a:p>
          <a:p>
            <a:r>
              <a:rPr lang="en-US" dirty="0"/>
              <a:t>Your child will find it uncomfortable with you as teacher</a:t>
            </a:r>
          </a:p>
          <a:p>
            <a:r>
              <a:rPr lang="en-US" dirty="0"/>
              <a:t>You will have to find compromises that work for BOTH of you!</a:t>
            </a:r>
          </a:p>
          <a:p>
            <a:r>
              <a:rPr lang="en-US" dirty="0"/>
              <a:t>The school can have expectations of how it will go-but they might not work.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23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5A3DE-CF9F-4EDD-B404-BCD62CC27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to manage teaching at home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D6623-E25F-4A36-91DD-600BDD949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Come up with a schedule that works for you and your child</a:t>
            </a:r>
          </a:p>
          <a:p>
            <a:r>
              <a:rPr lang="en-US" dirty="0"/>
              <a:t>Mornings are usually best for kids with PWS</a:t>
            </a:r>
          </a:p>
          <a:p>
            <a:r>
              <a:rPr lang="en-US" dirty="0"/>
              <a:t>Designate a school zone in your house if possible</a:t>
            </a:r>
          </a:p>
          <a:p>
            <a:r>
              <a:rPr lang="en-US" dirty="0"/>
              <a:t>Collect all of the materials and supplies you will need</a:t>
            </a:r>
          </a:p>
          <a:p>
            <a:r>
              <a:rPr lang="en-US" dirty="0"/>
              <a:t>Break activities into small chunks and take breaks</a:t>
            </a:r>
          </a:p>
          <a:p>
            <a:r>
              <a:rPr lang="en-US" dirty="0"/>
              <a:t>Use hands on activities to reinforce learning</a:t>
            </a:r>
          </a:p>
          <a:p>
            <a:r>
              <a:rPr lang="en-US" dirty="0"/>
              <a:t>Make learning fun and engaging</a:t>
            </a:r>
          </a:p>
          <a:p>
            <a:r>
              <a:rPr lang="en-US" dirty="0"/>
              <a:t>Encourage independence/self help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576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EB18C-EA80-4D2F-9A09-BFFCD637B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Reteach old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CE01F-8F27-4FA8-A66E-0D0E1F830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worksheets/lessons from last 3 months and rework them or do them again</a:t>
            </a:r>
          </a:p>
          <a:p>
            <a:r>
              <a:rPr lang="en-US" dirty="0"/>
              <a:t>Let your child teach you or siblings</a:t>
            </a:r>
          </a:p>
          <a:p>
            <a:r>
              <a:rPr lang="en-US" dirty="0"/>
              <a:t>Take old skills and generalize them to new situations</a:t>
            </a:r>
          </a:p>
          <a:p>
            <a:r>
              <a:rPr lang="en-US" dirty="0"/>
              <a:t>Its just as much about keeping skills versus learning new skills</a:t>
            </a:r>
          </a:p>
          <a:p>
            <a:r>
              <a:rPr lang="en-US" dirty="0"/>
              <a:t>Maintain versus attain</a:t>
            </a:r>
          </a:p>
          <a:p>
            <a:r>
              <a:rPr lang="en-US" dirty="0"/>
              <a:t>PRAISE and reinforcement</a:t>
            </a:r>
          </a:p>
          <a:p>
            <a:r>
              <a:rPr lang="en-US" dirty="0"/>
              <a:t>Work on social skills –zoom and facetime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565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8CCA3-6293-4DA6-9BBA-316399606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 time versus break down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A8539-A555-4C33-8188-6E8317880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 breaks to exercise, plant, clean and do projects</a:t>
            </a:r>
          </a:p>
          <a:p>
            <a:r>
              <a:rPr lang="en-US" dirty="0"/>
              <a:t>Use afternoon for break from kids- they need it and you do too</a:t>
            </a:r>
          </a:p>
          <a:p>
            <a:r>
              <a:rPr lang="en-US" dirty="0"/>
              <a:t>Have rules about when/if they can interrupt you</a:t>
            </a:r>
          </a:p>
          <a:p>
            <a:r>
              <a:rPr lang="en-US" dirty="0"/>
              <a:t>Afternoons can have reading time/PE and other activities that aren’t academic</a:t>
            </a:r>
          </a:p>
          <a:p>
            <a:r>
              <a:rPr lang="en-US" dirty="0"/>
              <a:t>Sense when your kids has had enough and end things before they do with an outburst</a:t>
            </a:r>
          </a:p>
          <a:p>
            <a:r>
              <a:rPr lang="en-US" dirty="0"/>
              <a:t>Keep things light/moving them form getting stuck</a:t>
            </a:r>
          </a:p>
        </p:txBody>
      </p:sp>
    </p:spTree>
    <p:extLst>
      <p:ext uri="{BB962C8B-B14F-4D97-AF65-F5344CB8AC3E}">
        <p14:creationId xmlns:p14="http://schemas.microsoft.com/office/powerpoint/2010/main" val="1767290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6B793-5C94-461C-82E8-D95F96984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on success not failure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44297-D96F-459F-8503-08F794E9E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Highlight the things that went well and why…ask your kids</a:t>
            </a:r>
          </a:p>
          <a:p>
            <a:r>
              <a:rPr lang="en-US" dirty="0"/>
              <a:t>Be grateful for things going well-that’s on you!!</a:t>
            </a:r>
          </a:p>
          <a:p>
            <a:r>
              <a:rPr lang="en-US" dirty="0"/>
              <a:t>Start to list things that are strengths for you and your child</a:t>
            </a:r>
          </a:p>
          <a:p>
            <a:r>
              <a:rPr lang="en-US" dirty="0"/>
              <a:t>Be creative and come up with new ways to do old things</a:t>
            </a:r>
          </a:p>
          <a:p>
            <a:r>
              <a:rPr lang="en-US" dirty="0"/>
              <a:t>If things don’t go well-don’t do them that way again or don’t do them at all</a:t>
            </a:r>
          </a:p>
          <a:p>
            <a:r>
              <a:rPr lang="en-US" dirty="0"/>
              <a:t>Use self care to keep up the good work </a:t>
            </a:r>
          </a:p>
        </p:txBody>
      </p:sp>
    </p:spTree>
    <p:extLst>
      <p:ext uri="{BB962C8B-B14F-4D97-AF65-F5344CB8AC3E}">
        <p14:creationId xmlns:p14="http://schemas.microsoft.com/office/powerpoint/2010/main" val="1644479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381</Words>
  <Application>Microsoft Macintosh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Teaching Your Child </vt:lpstr>
      <vt:lpstr>Realistic Expectations</vt:lpstr>
      <vt:lpstr>Ways to manage teaching at home</vt:lpstr>
      <vt:lpstr>Reteach old skills</vt:lpstr>
      <vt:lpstr>Down time versus break down time</vt:lpstr>
      <vt:lpstr>Focus on success not failure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your child</dc:title>
  <dc:creator>Roof, Elizabeth E</dc:creator>
  <cp:lastModifiedBy>Susan  Hedstrom</cp:lastModifiedBy>
  <cp:revision>4</cp:revision>
  <dcterms:created xsi:type="dcterms:W3CDTF">2020-04-10T15:38:22Z</dcterms:created>
  <dcterms:modified xsi:type="dcterms:W3CDTF">2020-04-10T17:24:57Z</dcterms:modified>
</cp:coreProperties>
</file>