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5" r:id="rId7"/>
    <p:sldId id="264" r:id="rId8"/>
    <p:sldId id="295" r:id="rId9"/>
    <p:sldId id="297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4890-7AAD-4026-B51C-C1F5920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EE3B9-FBEA-43A9-B952-0F34140B8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7F389-9282-422F-B464-1FBA2DD72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8BCEC-E965-4CCA-B733-476DB332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5C104-CE09-46C3-843E-E47DC593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E062-EE94-4C31-982F-D8D3BDA7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6F271D-5E5A-4CD6-8B8E-7AA3D3B2A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E1150-0AFC-4AD7-AE0D-601DA97B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3D76-BEC9-498F-A79D-991875F3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1ED7E-51A5-4194-92F1-FBD1B74EB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7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6B13D3-351F-440D-AD7C-D5EFDD732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E5CCB-3F0D-42A0-93D5-7F227436D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7ADB5-DC0A-4B97-A2F5-C366DB85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1E906-1BD6-472D-B319-5CD43EAF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2806C-D4E7-4B47-82BC-35FABD297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8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F5EDF-E0A0-4D9B-B730-D7197BB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EA79D-B3F2-4C12-8FC4-32D09ADAB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5E186-A375-4527-9698-447DA259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292C7-6A14-40E4-ADBB-1A60BD8FA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EE99-69BE-45BC-88A2-7F3F73F9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9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66C1-B231-4388-9D75-77D0AC25C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9557-E4AB-41C5-AD97-DA8A82835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47EF1-B130-44FF-A65A-8191C2B3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41C3E-1783-4E66-A90C-61DEE1DED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A2DC0-0E76-4079-8E87-22BCC487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1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3EAD2-3A1E-4BE9-BC94-8237F218C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CD679-0941-4953-85DD-BA97CDF155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B0343-9F7D-4CF8-882E-80B97EEC2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70B22-265C-446C-B7B4-F00D56F8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D6A79-0FA4-4AD5-AD8D-C2D08778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1ABBE-9197-476B-94AE-AC52109C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8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D0C4-3A2D-48D1-8F84-F9A278A41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D3038-055D-4E5F-8F6F-87637BA52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F1CC8-BE49-472A-ADE5-094A00A4C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069FD-9A92-47AB-8C0C-0F7F6313D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75D37-25A0-48C1-A6B3-5C5223557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0D13B-C6DD-456D-B6D4-FAE25DEC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533F1F-1DE6-4085-AC91-7A994198F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23D162-D6EF-48BC-9251-AAFDB02D0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8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77AF-6642-4A57-94F1-B15CE769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13438F-7EDA-49BC-82FB-FDAAB2B0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D9A57-CE67-4099-9E61-F9A424A6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A1C3F-4B56-44A3-A1B7-98085005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E00E3-B480-4896-ADA6-3C89AAA1E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D7AB20-0A8E-4815-A043-A1560EE0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45613-319A-4193-B1BB-C34DFFD2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2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185A1-D2B9-4D75-B422-4A8BF09BA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BEFF6-3D31-4808-B4EB-7FDEEA4DE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79067-C8AC-4C5B-933A-3A33E25C2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0CBC5-779B-4AE5-9384-64B18D25F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9C1BC-493E-4067-AD61-972F6231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01D3F-2099-47A0-855F-D171BF6E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8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51A7D-34E3-48CA-92AF-6CA8E8501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65DCF-D2B1-44E8-AC51-4F553E0D4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7D05B-84CD-45F2-941B-0BFC1FCBD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83F9E-C6B9-4BBB-9AAE-23FAD7B8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A1A0D-E475-4F38-B166-E6F351BA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81E12-42A7-458B-82F4-FD75FC178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1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15074-DFC0-405E-B2F8-0D433EE6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6EDD1-EABE-4688-A953-3BC19439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B58AE-90C9-4848-A85C-9DD76CC65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DD08A-F54E-453C-A378-FA222FBBD2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2C56F-93EF-4505-B6A2-C76678A40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629A4-A30B-4115-8595-B6D563DCB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7652-65E5-4F8A-A305-BB78D5BE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E332-222F-4F08-A9E5-4F6771B7D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Repetitive Behaviors in PWS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82491-414A-4FF6-A2A9-D522EE7DB9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to do and when to do it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Elizabeth Roof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Vanderbilt University </a:t>
            </a:r>
          </a:p>
        </p:txBody>
      </p:sp>
    </p:spTree>
    <p:extLst>
      <p:ext uri="{BB962C8B-B14F-4D97-AF65-F5344CB8AC3E}">
        <p14:creationId xmlns:p14="http://schemas.microsoft.com/office/powerpoint/2010/main" val="2371018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9900" y="0"/>
            <a:ext cx="11531600" cy="2070100"/>
          </a:xfrm>
        </p:spPr>
        <p:txBody>
          <a:bodyPr>
            <a:normAutofit/>
          </a:bodyPr>
          <a:lstStyle/>
          <a:p>
            <a:r>
              <a:rPr lang="en-US" dirty="0"/>
              <a:t>Personal characteristics that fit well with PWS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76300" y="2324100"/>
            <a:ext cx="9144000" cy="3733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Easy going and patient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Flexible and creative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Emotionally secure and stable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Problem Solver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Calm and confident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Able to consistently reward behavior</a:t>
            </a:r>
          </a:p>
        </p:txBody>
      </p:sp>
    </p:spTree>
    <p:extLst>
      <p:ext uri="{BB962C8B-B14F-4D97-AF65-F5344CB8AC3E}">
        <p14:creationId xmlns:p14="http://schemas.microsoft.com/office/powerpoint/2010/main" val="45171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D6C0-289C-4648-905A-CE3BB5A7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Chicken or the egg?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A204-E543-4037-BF7C-A34240632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Repetitive behaviors are often related to anxiety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People who are anxious are highly intolerant of uncertainty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People may experience high level of discomfort in ambiguous or unclear situations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can lead to repetitive behaviors which can lead to temporary relief, but can also increase to get the same feeling-compulsion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Compulsions like scratching a mosquito bite, can relieve the feeling, but then the need to keep doing it kicks in and then it is hard to stop.</a:t>
            </a:r>
          </a:p>
        </p:txBody>
      </p:sp>
    </p:spTree>
    <p:extLst>
      <p:ext uri="{BB962C8B-B14F-4D97-AF65-F5344CB8AC3E}">
        <p14:creationId xmlns:p14="http://schemas.microsoft.com/office/powerpoint/2010/main" val="386554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Anxiety in PWS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435261"/>
            <a:ext cx="8991600" cy="504173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Could look like worry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Constant need for reassurance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Need to control situations/people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Initial push back in new situations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Questions about schedules/expectations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Transitions  are very hard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7F8C5-618E-415E-9255-2CC46F8D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0055"/>
          </a:xfrm>
        </p:spPr>
        <p:txBody>
          <a:bodyPr/>
          <a:lstStyle/>
          <a:p>
            <a:pPr algn="ctr"/>
            <a:r>
              <a:rPr lang="en-US" dirty="0"/>
              <a:t>Self-soothing versus repetitive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33C0F-797F-43A3-AD3F-EBF713A7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Distinguish the two- self soothing (tearing paper) leads to more calm while repetitive behavior when related to anxiety means that the behavior itself can be hard to stop- like questions.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Build self soothing into the day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Determine a schedule (your child can help make it) and then follow it- build in breaks!! Or it is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gonna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break you!!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Build in some chance- (spinner) so your child can start to tolerate uncertainty.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Build in movement/deep breathing breaks- they should be fun!! </a:t>
            </a:r>
          </a:p>
        </p:txBody>
      </p:sp>
    </p:spTree>
    <p:extLst>
      <p:ext uri="{BB962C8B-B14F-4D97-AF65-F5344CB8AC3E}">
        <p14:creationId xmlns:p14="http://schemas.microsoft.com/office/powerpoint/2010/main" val="15057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4318-4232-48DF-8A9A-D9563530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F35-530D-42C1-AC6D-B035EFB88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Limit questions to 3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Allow them to teach you a skill/subject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Use daily activities to teach new skills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Allow them to be in charge of some activities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Use their sense of control to help others-brainstorm-but not too ambitious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Talk about what the control and what they don’t-be concrete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4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schedule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1" y="1854200"/>
            <a:ext cx="8762999" cy="452315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Helps to move forward</a:t>
            </a:r>
          </a:p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Gives steps in order</a:t>
            </a:r>
          </a:p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Concrete reminder</a:t>
            </a:r>
          </a:p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Sense of accomplishment</a:t>
            </a:r>
          </a:p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Know when its done</a:t>
            </a:r>
          </a:p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Refer to schedule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2" r="9744" b="4167"/>
          <a:stretch/>
        </p:blipFill>
        <p:spPr>
          <a:xfrm>
            <a:off x="6663592" y="52281"/>
            <a:ext cx="3975100" cy="6313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F8F7F-27A6-4FFB-98C4-67FFE6E7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E6721-CBC4-42BE-89FE-3D6B1808C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have to feel like they are in control-let them have some</a:t>
            </a:r>
          </a:p>
          <a:p>
            <a:r>
              <a:rPr lang="en-US" dirty="0"/>
              <a:t>Compete against each other- pedometer- problems</a:t>
            </a:r>
          </a:p>
          <a:p>
            <a:r>
              <a:rPr lang="en-US" dirty="0"/>
              <a:t> Use timers and other means to keep it going</a:t>
            </a:r>
          </a:p>
          <a:p>
            <a:r>
              <a:rPr lang="en-US" dirty="0"/>
              <a:t>You have to make it fun</a:t>
            </a:r>
          </a:p>
          <a:p>
            <a:r>
              <a:rPr lang="en-US" dirty="0"/>
              <a:t>You have to be accountable-say what you mean and mean what you say!</a:t>
            </a:r>
          </a:p>
          <a:p>
            <a:r>
              <a:rPr lang="en-US" dirty="0"/>
              <a:t>It may ebb and flow and that is natural- don’t fight it!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067800" cy="1143000"/>
          </a:xfrm>
        </p:spPr>
        <p:txBody>
          <a:bodyPr/>
          <a:lstStyle/>
          <a:p>
            <a:r>
              <a:rPr lang="en-US" dirty="0"/>
              <a:t>Your job is to find a way to say 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Image result for pictures of flight attendant serving passeng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7620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370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296400" cy="1219200"/>
          </a:xfrm>
        </p:spPr>
        <p:txBody>
          <a:bodyPr/>
          <a:lstStyle/>
          <a:p>
            <a:pPr algn="ctr"/>
            <a:r>
              <a:rPr lang="en-US" dirty="0"/>
              <a:t> A YES man is not a bad thing thing</a:t>
            </a:r>
          </a:p>
        </p:txBody>
      </p:sp>
      <p:pic>
        <p:nvPicPr>
          <p:cNvPr id="3074" name="Picture 2" descr="Image result for a yes m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61" y="1435100"/>
            <a:ext cx="3590939" cy="45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47900" y="59830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BUT a maybe man is the worst</a:t>
            </a:r>
          </a:p>
        </p:txBody>
      </p:sp>
    </p:spTree>
    <p:extLst>
      <p:ext uri="{BB962C8B-B14F-4D97-AF65-F5344CB8AC3E}">
        <p14:creationId xmlns:p14="http://schemas.microsoft.com/office/powerpoint/2010/main" val="232098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421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Repetitive Behaviors in PWS</vt:lpstr>
      <vt:lpstr>Chicken or the egg?</vt:lpstr>
      <vt:lpstr>Anxiety in PWS</vt:lpstr>
      <vt:lpstr>Self-soothing versus repetitive behavior</vt:lpstr>
      <vt:lpstr>Some strategies</vt:lpstr>
      <vt:lpstr>Visual schedule</vt:lpstr>
      <vt:lpstr>Motivation</vt:lpstr>
      <vt:lpstr>Your job is to find a way to say yes</vt:lpstr>
      <vt:lpstr> A YES man is not a bad thing thing</vt:lpstr>
      <vt:lpstr>Personal characteristics that fit well with PWS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Repetitive Behaviors in PWS</dc:title>
  <dc:creator>Roof, Elizabeth E</dc:creator>
  <cp:lastModifiedBy>Roof, Elizabeth E</cp:lastModifiedBy>
  <cp:revision>3</cp:revision>
  <dcterms:created xsi:type="dcterms:W3CDTF">2020-04-03T15:29:33Z</dcterms:created>
  <dcterms:modified xsi:type="dcterms:W3CDTF">2020-04-03T15:41:10Z</dcterms:modified>
</cp:coreProperties>
</file>